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71F24C1-64C2-4030-AD8D-381B6929AB92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140F58-57E7-495B-A56E-334329664D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24C1-64C2-4030-AD8D-381B6929AB92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0F58-57E7-495B-A56E-334329664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24C1-64C2-4030-AD8D-381B6929AB92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140F58-57E7-495B-A56E-334329664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24C1-64C2-4030-AD8D-381B6929AB92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0F58-57E7-495B-A56E-334329664D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1F24C1-64C2-4030-AD8D-381B6929AB92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140F58-57E7-495B-A56E-334329664D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24C1-64C2-4030-AD8D-381B6929AB92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0F58-57E7-495B-A56E-334329664D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24C1-64C2-4030-AD8D-381B6929AB92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0F58-57E7-495B-A56E-334329664D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24C1-64C2-4030-AD8D-381B6929AB92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0F58-57E7-495B-A56E-334329664D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24C1-64C2-4030-AD8D-381B6929AB92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0F58-57E7-495B-A56E-334329664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24C1-64C2-4030-AD8D-381B6929AB92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140F58-57E7-495B-A56E-334329664D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24C1-64C2-4030-AD8D-381B6929AB92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0F58-57E7-495B-A56E-334329664D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71F24C1-64C2-4030-AD8D-381B6929AB92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C140F58-57E7-495B-A56E-334329664D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Could English possibly be any more fun?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 and Works 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4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Author-Page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Include the author’s name in the parenthesis as well as the page number.  </a:t>
            </a:r>
          </a:p>
          <a:p>
            <a:r>
              <a:rPr lang="en-US" dirty="0" smtClean="0"/>
              <a:t>According to recent research, “Julius Caesar is Still Alive” (Van Halen 48).</a:t>
            </a:r>
          </a:p>
          <a:p>
            <a:r>
              <a:rPr lang="en-US" dirty="0" smtClean="0"/>
              <a:t>Jimmy Fallon states, “</a:t>
            </a:r>
            <a:r>
              <a:rPr lang="en-US" dirty="0" err="1" smtClean="0"/>
              <a:t>Ew</a:t>
            </a:r>
            <a:r>
              <a:rPr lang="en-US" dirty="0" smtClean="0"/>
              <a:t>” (74).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According to a recent poll, nobody likes the Yankees anymore.  Not even New Yorkers (Boston Globe).</a:t>
            </a:r>
          </a:p>
          <a:p>
            <a:r>
              <a:rPr lang="en-US" dirty="0" smtClean="0"/>
              <a:t>Early thoughts speculated that yams and sweet potatoes were the same thing. (Fuller, 32.).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1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animals that attack Premont usually end up dead (“Most Causes of Death for Animals per Capita in the Eastern United States” 86).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Author?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Lastname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. </a:t>
            </a:r>
            <a:r>
              <a:rPr lang="en-US" i="1" dirty="0" smtClean="0"/>
              <a:t>Title of Book</a:t>
            </a:r>
            <a:r>
              <a:rPr lang="en-US" dirty="0" smtClean="0"/>
              <a:t>. Place of Publication: 	Publisher, Year of Publication. Medium of Publication.</a:t>
            </a:r>
          </a:p>
          <a:p>
            <a:endParaRPr lang="en-US" dirty="0" smtClean="0"/>
          </a:p>
          <a:p>
            <a:r>
              <a:rPr lang="en-US" dirty="0" err="1" smtClean="0"/>
              <a:t>Gleick</a:t>
            </a:r>
            <a:r>
              <a:rPr lang="en-US" dirty="0" smtClean="0"/>
              <a:t>, James. </a:t>
            </a:r>
            <a:r>
              <a:rPr lang="en-US" i="1" dirty="0" smtClean="0"/>
              <a:t>Changing High School Names When a 	Teacher has the Same Last Name of the School Except 	an “F” is at the beginning instead of a “P”</a:t>
            </a:r>
            <a:r>
              <a:rPr lang="en-US" dirty="0" smtClean="0"/>
              <a:t>. New York: 	Penguin, 1987. Print.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Lastname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. “Title of Article.” </a:t>
            </a:r>
            <a:r>
              <a:rPr lang="en-US" i="1" dirty="0" smtClean="0"/>
              <a:t>Name of Journal</a:t>
            </a:r>
            <a:r>
              <a:rPr lang="en-US" dirty="0" smtClean="0"/>
              <a:t> 	version number (year): page 	numbers. </a:t>
            </a:r>
            <a:r>
              <a:rPr lang="en-US" i="1" dirty="0" smtClean="0"/>
              <a:t>Database</a:t>
            </a:r>
            <a:r>
              <a:rPr lang="en-US" dirty="0" smtClean="0"/>
              <a:t>. Web. 	Date.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Langhamer</a:t>
            </a:r>
            <a:r>
              <a:rPr lang="en-US" dirty="0" smtClean="0"/>
              <a:t>, Claire. “Fighting Medieval Clowns.” </a:t>
            </a:r>
            <a:r>
              <a:rPr lang="en-US" i="1" dirty="0" smtClean="0"/>
              <a:t>Historical 	Journal</a:t>
            </a:r>
            <a:r>
              <a:rPr lang="en-US" dirty="0" smtClean="0"/>
              <a:t> 50.1 (2007): 173-96. </a:t>
            </a:r>
            <a:r>
              <a:rPr lang="en-US" i="1" dirty="0" err="1" smtClean="0"/>
              <a:t>ProQuest</a:t>
            </a:r>
            <a:r>
              <a:rPr lang="en-US" dirty="0" smtClean="0"/>
              <a:t>. Web. 27 May 	2009.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from Online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2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Lastname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.  “Title.” </a:t>
            </a:r>
            <a:r>
              <a:rPr lang="en-US" i="1" dirty="0" smtClean="0"/>
              <a:t>Title of Web Magazine. </a:t>
            </a:r>
            <a:r>
              <a:rPr lang="en-US" dirty="0" smtClean="0"/>
              <a:t>Publisher Name. Date of Article. </a:t>
            </a:r>
            <a:r>
              <a:rPr lang="en-US" dirty="0"/>
              <a:t>W</a:t>
            </a:r>
            <a:r>
              <a:rPr lang="en-US" dirty="0" smtClean="0"/>
              <a:t>eb. Date accessed.</a:t>
            </a:r>
          </a:p>
          <a:p>
            <a:endParaRPr lang="en-US" dirty="0" smtClean="0"/>
          </a:p>
          <a:p>
            <a:r>
              <a:rPr lang="en-US" dirty="0" smtClean="0"/>
              <a:t>Bond, James. “That Time I Forgot to do My Homework.” </a:t>
            </a:r>
            <a:r>
              <a:rPr lang="en-US" i="1" dirty="0" smtClean="0"/>
              <a:t>True Thoughts.</a:t>
            </a:r>
            <a:r>
              <a:rPr lang="en-US" dirty="0" smtClean="0"/>
              <a:t> 12 Sept. 2011. Web. 15 Dec. 2011.    </a:t>
            </a:r>
          </a:p>
          <a:p>
            <a:endParaRPr lang="en-US" dirty="0" smtClean="0"/>
          </a:p>
          <a:p>
            <a:r>
              <a:rPr lang="en-US" dirty="0" smtClean="0"/>
              <a:t>Bond, James, and Frodo Baggins.  “The Transformation of School Into Theatre.” </a:t>
            </a:r>
            <a:r>
              <a:rPr lang="en-US" i="1" dirty="0" smtClean="0"/>
              <a:t>Real Anticipations. </a:t>
            </a:r>
            <a:r>
              <a:rPr lang="en-US" dirty="0" smtClean="0"/>
              <a:t>12 Sept. 2011.  Web. 15 Dec. 2011.</a:t>
            </a:r>
          </a:p>
          <a:p>
            <a:endParaRPr lang="en-US" dirty="0" smtClean="0"/>
          </a:p>
          <a:p>
            <a:r>
              <a:rPr lang="en-US" dirty="0" smtClean="0"/>
              <a:t>Bond, James, et al. “That One Time I Forgot to Show Up to Work</a:t>
            </a:r>
            <a:r>
              <a:rPr lang="en-US" smtClean="0"/>
              <a:t>.” </a:t>
            </a:r>
            <a:r>
              <a:rPr lang="en-US" i="1" smtClean="0"/>
              <a:t>Movie </a:t>
            </a:r>
            <a:r>
              <a:rPr lang="en-US" i="1" dirty="0" smtClean="0"/>
              <a:t>Mag. </a:t>
            </a:r>
            <a:r>
              <a:rPr lang="en-US" dirty="0" smtClean="0"/>
              <a:t>12 Sept. 2011.  Web. 15 Dec. 2011.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Magazine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3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 Book Source. Whatever book you have in your backpack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r>
              <a:rPr lang="en-US" i="1" dirty="0" smtClean="0"/>
              <a:t>2.  </a:t>
            </a:r>
            <a:r>
              <a:rPr lang="en-US" dirty="0" smtClean="0"/>
              <a:t>Online Database.  Title: The Best School Dance I Forgot.  Author: Ferris Buehler.  Date Accessed: February 15</a:t>
            </a:r>
            <a:r>
              <a:rPr lang="en-US" baseline="30000" dirty="0" smtClean="0"/>
              <a:t>th</a:t>
            </a:r>
            <a:r>
              <a:rPr lang="en-US" dirty="0" smtClean="0"/>
              <a:t> 2011  Version number 14.3 Year of article: 2003.  Database: Academic Search Premier.  Date published.  June 2</a:t>
            </a:r>
            <a:r>
              <a:rPr lang="en-US" baseline="30000" dirty="0" smtClean="0"/>
              <a:t>nd</a:t>
            </a:r>
            <a:r>
              <a:rPr lang="en-US" dirty="0" smtClean="0"/>
              <a:t> 2003.  </a:t>
            </a:r>
          </a:p>
          <a:p>
            <a:endParaRPr lang="en-US" dirty="0" smtClean="0"/>
          </a:p>
          <a:p>
            <a:r>
              <a:rPr lang="en-US" dirty="0" smtClean="0"/>
              <a:t>Website:  Date Accessed September 28 2011.  Title: I Break for Seinfeld and Baseball Games.  Year: 2004.  Date Published: April 17.  Author:  </a:t>
            </a:r>
          </a:p>
          <a:p>
            <a:endParaRPr lang="en-US" dirty="0" smtClean="0"/>
          </a:p>
          <a:p>
            <a:r>
              <a:rPr lang="en-US" dirty="0" smtClean="0"/>
              <a:t>Website:  Date Published: February 8</a:t>
            </a:r>
            <a:r>
              <a:rPr lang="en-US" baseline="30000" dirty="0" smtClean="0"/>
              <a:t>th</a:t>
            </a:r>
            <a:r>
              <a:rPr lang="en-US" dirty="0" smtClean="0"/>
              <a:t>.  Author: Gilbert Arenas and </a:t>
            </a:r>
            <a:r>
              <a:rPr lang="en-US" dirty="0" err="1" smtClean="0"/>
              <a:t>Jimminy</a:t>
            </a:r>
            <a:r>
              <a:rPr lang="en-US" dirty="0" smtClean="0"/>
              <a:t> Crickets.  Title: Shark Attacks.  Date Accessed: May 7.  Year: 2009.    </a:t>
            </a:r>
          </a:p>
          <a:p>
            <a:endParaRPr lang="en-US" dirty="0" smtClean="0"/>
          </a:p>
          <a:p>
            <a:endParaRPr lang="en-US" i="1" dirty="0"/>
          </a:p>
          <a:p>
            <a:endParaRPr lang="en-US" dirty="0"/>
          </a:p>
          <a:p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1156</TotalTime>
  <Words>397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Medium</vt:lpstr>
      <vt:lpstr>Wingdings</vt:lpstr>
      <vt:lpstr>Wingdings 2</vt:lpstr>
      <vt:lpstr>Grid</vt:lpstr>
      <vt:lpstr>In-Text Citations and Works Cited</vt:lpstr>
      <vt:lpstr>In-Text Citations</vt:lpstr>
      <vt:lpstr>No Author?</vt:lpstr>
      <vt:lpstr>Books</vt:lpstr>
      <vt:lpstr>Article from Online Database</vt:lpstr>
      <vt:lpstr>Web Magazine</vt:lpstr>
      <vt:lpstr>Your turn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Premont</dc:creator>
  <cp:lastModifiedBy>David Premont</cp:lastModifiedBy>
  <cp:revision>18</cp:revision>
  <dcterms:created xsi:type="dcterms:W3CDTF">2011-12-12T14:34:09Z</dcterms:created>
  <dcterms:modified xsi:type="dcterms:W3CDTF">2015-03-16T14:53:46Z</dcterms:modified>
</cp:coreProperties>
</file>